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59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48" autoAdjust="0"/>
  </p:normalViewPr>
  <p:slideViewPr>
    <p:cSldViewPr snapToGrid="0">
      <p:cViewPr varScale="1">
        <p:scale>
          <a:sx n="154" d="100"/>
          <a:sy n="154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09-Nov-23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09-Nov-23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09-Nov-23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nb-NO" sz="6000" dirty="0">
                <a:solidFill>
                  <a:schemeClr val="bg1"/>
                </a:solidFill>
              </a:rPr>
              <a:t>T</a:t>
            </a:r>
            <a:r>
              <a:rPr lang="en-US" sz="6000" dirty="0">
                <a:solidFill>
                  <a:schemeClr val="bg1"/>
                </a:solidFill>
              </a:rPr>
              <a:t>ds200 </a:t>
            </a:r>
            <a:r>
              <a:rPr lang="en-US" sz="6000" dirty="0" err="1">
                <a:solidFill>
                  <a:schemeClr val="bg1"/>
                </a:solidFill>
              </a:rPr>
              <a:t>oppsummering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7CEBFF"/>
                </a:solidFill>
              </a:rPr>
              <a:t>Oppsummering av kryssplattform høsten 2023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73D7AB1-A97F-A557-5237-6050A2C6D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4804" y="2157294"/>
            <a:ext cx="5422392" cy="3490883"/>
          </a:xfrm>
        </p:spPr>
        <p:txBody>
          <a:bodyPr>
            <a:normAutofit/>
          </a:bodyPr>
          <a:lstStyle/>
          <a:p>
            <a:r>
              <a:rPr lang="nb-NO" dirty="0"/>
              <a:t>Interfaces vs. Types</a:t>
            </a:r>
          </a:p>
          <a:p>
            <a:r>
              <a:rPr lang="nb-NO" dirty="0"/>
              <a:t>Type </a:t>
            </a:r>
            <a:r>
              <a:rPr lang="nb-NO" dirty="0" err="1"/>
              <a:t>inference</a:t>
            </a:r>
            <a:endParaRPr lang="nb-NO" dirty="0"/>
          </a:p>
          <a:p>
            <a:r>
              <a:rPr lang="nb-NO" dirty="0"/>
              <a:t>Type </a:t>
            </a:r>
            <a:r>
              <a:rPr lang="nb-NO" dirty="0" err="1"/>
              <a:t>compatability</a:t>
            </a:r>
            <a:endParaRPr lang="nb-NO" dirty="0"/>
          </a:p>
          <a:p>
            <a:r>
              <a:rPr lang="nb-NO" dirty="0"/>
              <a:t>Klasser</a:t>
            </a:r>
          </a:p>
          <a:p>
            <a:r>
              <a:rPr lang="nb-NO" dirty="0"/>
              <a:t>Arv</a:t>
            </a:r>
          </a:p>
          <a:p>
            <a:r>
              <a:rPr lang="nb-NO" dirty="0"/>
              <a:t>LÆRE Å LESE ERRORS!</a:t>
            </a:r>
          </a:p>
          <a:p>
            <a:r>
              <a:rPr lang="nb-NO" dirty="0"/>
              <a:t>Masse mer – man blir aldri utlært her!</a:t>
            </a:r>
            <a:br>
              <a:rPr lang="nb-NO" dirty="0"/>
            </a:br>
            <a:r>
              <a:rPr lang="nb-NO" dirty="0"/>
              <a:t>Språket blir stadig oppdatert med nye </a:t>
            </a:r>
            <a:r>
              <a:rPr lang="nb-NO" dirty="0" err="1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9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Shortcuts for </a:t>
            </a:r>
            <a:r>
              <a:rPr lang="en-US" sz="1600" dirty="0" err="1"/>
              <a:t>bedre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76019AA-70E1-20E9-5BB1-D8639638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91" y="2164344"/>
            <a:ext cx="3982006" cy="419158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FAE32BEE-9C3B-DF43-5142-9EA7602EB07A}"/>
              </a:ext>
            </a:extLst>
          </p:cNvPr>
          <p:cNvSpPr txBox="1"/>
          <p:nvPr/>
        </p:nvSpPr>
        <p:spPr>
          <a:xfrm>
            <a:off x="7130822" y="2086587"/>
            <a:ext cx="4105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«Bruk </a:t>
            </a:r>
            <a:r>
              <a:rPr lang="nb-NO" sz="1600" dirty="0" err="1"/>
              <a:t>apiResponse</a:t>
            </a:r>
            <a:r>
              <a:rPr lang="nb-NO" sz="1600" dirty="0"/>
              <a:t> dersom den er definert, ellers bruk </a:t>
            </a:r>
            <a:r>
              <a:rPr lang="nb-NO" sz="1600" dirty="0" err="1"/>
              <a:t>default</a:t>
            </a:r>
            <a:r>
              <a:rPr lang="nb-NO" sz="1600" dirty="0"/>
              <a:t> </a:t>
            </a:r>
            <a:r>
              <a:rPr lang="nb-NO" sz="1600" dirty="0" err="1"/>
              <a:t>value</a:t>
            </a:r>
            <a:r>
              <a:rPr lang="nb-NO" sz="1600" dirty="0"/>
              <a:t>»</a:t>
            </a:r>
            <a:endParaRPr lang="en-US" sz="1600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1F41842-7A51-76EC-BAAB-BC6DDC97F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191" y="2829803"/>
            <a:ext cx="5696745" cy="400106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D7563E3A-77A1-4643-7415-52FAEC666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191" y="3326681"/>
            <a:ext cx="5258534" cy="1114581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C10B1DAE-D2BC-1911-9D92-6EF9D357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191" y="4541551"/>
            <a:ext cx="4448796" cy="638264"/>
          </a:xfrm>
          <a:prstGeom prst="rect">
            <a:avLst/>
          </a:prstGeom>
        </p:spPr>
      </p:pic>
      <p:sp>
        <p:nvSpPr>
          <p:cNvPr id="16" name="TekstSylinder 15">
            <a:extLst>
              <a:ext uri="{FF2B5EF4-FFF2-40B4-BE49-F238E27FC236}">
                <a16:creationId xmlns:a16="http://schemas.microsoft.com/office/drawing/2014/main" id="{6F497210-49A0-6BDA-EB04-26AD58B1AAB4}"/>
              </a:ext>
            </a:extLst>
          </p:cNvPr>
          <p:cNvSpPr txBox="1"/>
          <p:nvPr/>
        </p:nvSpPr>
        <p:spPr>
          <a:xfrm>
            <a:off x="8138161" y="4462659"/>
            <a:ext cx="3151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Utfør det rett etter spørsmålstegnet dersom «</a:t>
            </a:r>
            <a:r>
              <a:rPr lang="nb-NO" sz="1600" dirty="0" err="1"/>
              <a:t>truthy</a:t>
            </a:r>
            <a:r>
              <a:rPr lang="nb-NO" sz="1600" dirty="0"/>
              <a:t>», hvis ikke, utfør det etter kolon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925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Shortcuts for </a:t>
            </a:r>
            <a:r>
              <a:rPr lang="en-US" sz="1600" dirty="0" err="1"/>
              <a:t>bedre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E3B0FEC-3265-6CCF-EFCB-3BC42525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29" y="1919806"/>
            <a:ext cx="4648849" cy="201958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A6EBF32-7E39-E556-5730-45CC6E79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529" y="4103569"/>
            <a:ext cx="3915321" cy="685896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812A0717-4524-F356-E087-210F605F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29" y="4953646"/>
            <a:ext cx="3524742" cy="1533739"/>
          </a:xfrm>
          <a:prstGeom prst="rect">
            <a:avLst/>
          </a:prstGeom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C55615CC-C0CB-4A02-4990-BACB915B02A1}"/>
              </a:ext>
            </a:extLst>
          </p:cNvPr>
          <p:cNvSpPr txBox="1"/>
          <p:nvPr/>
        </p:nvSpPr>
        <p:spPr>
          <a:xfrm>
            <a:off x="7787378" y="2658794"/>
            <a:ext cx="413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Bruk utvalgte deler av en type i en ny type</a:t>
            </a:r>
            <a:endParaRPr lang="en-US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B2D2A95-6371-FA39-618B-EB1D3152AE73}"/>
              </a:ext>
            </a:extLst>
          </p:cNvPr>
          <p:cNvSpPr txBox="1"/>
          <p:nvPr/>
        </p:nvSpPr>
        <p:spPr>
          <a:xfrm>
            <a:off x="7252230" y="4210353"/>
            <a:ext cx="284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Finn ut typen til en </a:t>
            </a:r>
            <a:r>
              <a:rPr lang="nb-NO" dirty="0" err="1"/>
              <a:t>property</a:t>
            </a:r>
            <a:endParaRPr lang="en-US" dirty="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EC463D59-8884-2C77-A4DA-933ED6678616}"/>
              </a:ext>
            </a:extLst>
          </p:cNvPr>
          <p:cNvSpPr txBox="1"/>
          <p:nvPr/>
        </p:nvSpPr>
        <p:spPr>
          <a:xfrm>
            <a:off x="6663271" y="5205012"/>
            <a:ext cx="4558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Passer på at du har lov til å kjøre </a:t>
            </a:r>
            <a:r>
              <a:rPr lang="nb-NO" dirty="0" err="1"/>
              <a:t>JSON.parse</a:t>
            </a:r>
            <a:r>
              <a:rPr lang="nb-NO" dirty="0"/>
              <a:t>()</a:t>
            </a:r>
            <a:br>
              <a:rPr lang="nb-NO" dirty="0"/>
            </a:br>
            <a:br>
              <a:rPr lang="nb-NO" dirty="0"/>
            </a:br>
            <a:r>
              <a:rPr lang="nb-NO" dirty="0"/>
              <a:t>Veldig nyttig i eksterne kall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DD15B5B-68F7-D532-8A67-C893C5DF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53" y="2491094"/>
            <a:ext cx="2610214" cy="666843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221501" y="3335858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CD45079-6305-3DA7-1F22-D5BD0650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53" y="3813030"/>
            <a:ext cx="585869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221501" y="4118941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F82A331-93DF-AF4D-C9D3-10F04164B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252" y="2455919"/>
            <a:ext cx="3762900" cy="159089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C5BDE12-BEE1-4CAE-93A1-EA6A29EA9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52" y="4578095"/>
            <a:ext cx="454405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221501" y="3429000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E0C2DFD-0A7C-39AC-641A-32CBDE66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21" y="2500621"/>
            <a:ext cx="1952898" cy="64779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0E5F791-70BD-0E0B-0C54-248ECFA4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21" y="3931042"/>
            <a:ext cx="504895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216572" y="3926746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A9F1E34-715B-6222-ACAD-FA2C4214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331" y="2455919"/>
            <a:ext cx="3877216" cy="137179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93D7D904-87CA-9107-890C-616C4768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331" y="4296078"/>
            <a:ext cx="364858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221501" y="3487553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6B00921-4560-8D10-6B62-997C806D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13" y="2514472"/>
            <a:ext cx="3991532" cy="91452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C083F8F-57B1-50F5-7C99-B3955D01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13" y="3915438"/>
            <a:ext cx="587774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Dos &amp; don’ts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F3BAE55E-6085-2602-DC2B-F1671BD2F03F}"/>
              </a:ext>
            </a:extLst>
          </p:cNvPr>
          <p:cNvSpPr txBox="1"/>
          <p:nvPr/>
        </p:nvSpPr>
        <p:spPr>
          <a:xfrm>
            <a:off x="3221501" y="208658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C77DACA-9DE0-EDAE-07E8-3E274AF66C21}"/>
              </a:ext>
            </a:extLst>
          </p:cNvPr>
          <p:cNvSpPr txBox="1"/>
          <p:nvPr/>
        </p:nvSpPr>
        <p:spPr>
          <a:xfrm>
            <a:off x="3307881" y="5113914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EE8A777-A191-8CCE-89AA-DC708CFB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92" y="2455919"/>
            <a:ext cx="3858163" cy="2476846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12883C69-FD0A-F47B-F3B6-5D8801CE7581}"/>
              </a:ext>
            </a:extLst>
          </p:cNvPr>
          <p:cNvSpPr txBox="1"/>
          <p:nvPr/>
        </p:nvSpPr>
        <p:spPr>
          <a:xfrm>
            <a:off x="3307881" y="5602460"/>
            <a:ext cx="5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Ikke ha alt i en fil. Strukturer prosjektet hensiktsmessig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Kryssplattform</a:t>
            </a:r>
            <a:r>
              <a:rPr lang="en-US" dirty="0"/>
              <a:t> </a:t>
            </a:r>
            <a:r>
              <a:rPr lang="en-US" dirty="0" err="1"/>
              <a:t>utvikling</a:t>
            </a:r>
            <a:endParaRPr lang="en-US" dirty="0"/>
          </a:p>
        </p:txBody>
      </p:sp>
      <p:pic>
        <p:nvPicPr>
          <p:cNvPr id="12" name="Plassholder for innhold 11" descr="Et bilde som inneholder tekst, elektronikk, datamaskin, skjermbilde&#10;&#10;Automatisk generert beskrivelse">
            <a:extLst>
              <a:ext uri="{FF2B5EF4-FFF2-40B4-BE49-F238E27FC236}">
                <a16:creationId xmlns:a16="http://schemas.microsoft.com/office/drawing/2014/main" id="{D272A8B8-93A3-FAA8-B912-558E1310A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5081" y="2087326"/>
            <a:ext cx="3633787" cy="3633787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829784E-B6D8-213A-DC0B-E783B164C9FB}"/>
              </a:ext>
            </a:extLst>
          </p:cNvPr>
          <p:cNvSpPr txBox="1"/>
          <p:nvPr/>
        </p:nvSpPr>
        <p:spPr>
          <a:xfrm>
            <a:off x="4353951" y="2087326"/>
            <a:ext cx="14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Positive sider</a:t>
            </a:r>
            <a:endParaRPr lang="en-US" dirty="0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185D3B73-E70C-8D61-811A-B47DF762B7BC}"/>
              </a:ext>
            </a:extLst>
          </p:cNvPr>
          <p:cNvSpPr txBox="1"/>
          <p:nvPr/>
        </p:nvSpPr>
        <p:spPr>
          <a:xfrm>
            <a:off x="4353951" y="4336330"/>
            <a:ext cx="152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Negative sider</a:t>
            </a:r>
            <a:endParaRPr lang="en-US" dirty="0"/>
          </a:p>
        </p:txBody>
      </p:sp>
      <p:sp>
        <p:nvSpPr>
          <p:cNvPr id="17" name="Plassholder for innhold 7">
            <a:extLst>
              <a:ext uri="{FF2B5EF4-FFF2-40B4-BE49-F238E27FC236}">
                <a16:creationId xmlns:a16="http://schemas.microsoft.com/office/drawing/2014/main" id="{BB287918-D109-6A00-375B-83D71DFDB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8705" y="2456658"/>
            <a:ext cx="7763295" cy="187967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Økonomisk</a:t>
            </a:r>
          </a:p>
          <a:p>
            <a:r>
              <a:rPr lang="nb-NO" dirty="0"/>
              <a:t>Raskere utvikling</a:t>
            </a:r>
          </a:p>
          <a:p>
            <a:r>
              <a:rPr lang="nb-NO" dirty="0"/>
              <a:t>Én kodebase</a:t>
            </a:r>
          </a:p>
          <a:p>
            <a:r>
              <a:rPr lang="nb-NO" dirty="0"/>
              <a:t>Uniform brukeropplevelse</a:t>
            </a:r>
          </a:p>
          <a:p>
            <a:r>
              <a:rPr lang="nb-NO" dirty="0"/>
              <a:t>Voksende miljø med </a:t>
            </a:r>
            <a:r>
              <a:rPr lang="nb-NO" dirty="0" err="1"/>
              <a:t>plugins</a:t>
            </a:r>
            <a:r>
              <a:rPr lang="nb-NO" dirty="0"/>
              <a:t>, biblioteker, og support</a:t>
            </a:r>
          </a:p>
        </p:txBody>
      </p:sp>
      <p:sp>
        <p:nvSpPr>
          <p:cNvPr id="18" name="Plassholder for innhold 7">
            <a:extLst>
              <a:ext uri="{FF2B5EF4-FFF2-40B4-BE49-F238E27FC236}">
                <a16:creationId xmlns:a16="http://schemas.microsoft.com/office/drawing/2014/main" id="{80BBE19C-8A11-DBB8-60C5-E047191489BB}"/>
              </a:ext>
            </a:extLst>
          </p:cNvPr>
          <p:cNvSpPr txBox="1">
            <a:spLocks/>
          </p:cNvSpPr>
          <p:nvPr/>
        </p:nvSpPr>
        <p:spPr>
          <a:xfrm>
            <a:off x="4428705" y="4705662"/>
            <a:ext cx="7763295" cy="198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Ytelse – native er raskere</a:t>
            </a:r>
          </a:p>
          <a:p>
            <a:r>
              <a:rPr lang="nb-NO" dirty="0"/>
              <a:t>Noen native funksjoner er ikke støttet</a:t>
            </a:r>
          </a:p>
          <a:p>
            <a:r>
              <a:rPr lang="nb-NO" dirty="0"/>
              <a:t>Oppdateringer kan ta tid for å støtte alle plattformer</a:t>
            </a:r>
          </a:p>
          <a:p>
            <a:r>
              <a:rPr lang="nb-NO" dirty="0"/>
              <a:t>Kan være større enn native applikasjoner</a:t>
            </a:r>
          </a:p>
          <a:p>
            <a:r>
              <a:rPr lang="nb-NO" dirty="0"/>
              <a:t>Feilsøking kan være vanskelig</a:t>
            </a:r>
          </a:p>
        </p:txBody>
      </p:sp>
    </p:spTree>
    <p:extLst>
      <p:ext uri="{BB962C8B-B14F-4D97-AF65-F5344CB8AC3E}">
        <p14:creationId xmlns:p14="http://schemas.microsoft.com/office/powerpoint/2010/main" val="255144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Agenda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DFB91AA-01C0-DF05-91F4-FDA20B8D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62" y="674625"/>
            <a:ext cx="11029615" cy="4263135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TypeScript</a:t>
            </a:r>
            <a:br>
              <a:rPr lang="nb-NO" dirty="0"/>
            </a:br>
            <a:r>
              <a:rPr lang="nb-NO" dirty="0"/>
              <a:t>	</a:t>
            </a:r>
            <a:r>
              <a:rPr lang="nb-NO" sz="1400" dirty="0"/>
              <a:t>- Hvorfor?</a:t>
            </a:r>
            <a:br>
              <a:rPr lang="nb-NO" sz="1400" dirty="0"/>
            </a:br>
            <a:r>
              <a:rPr lang="nb-NO" sz="1400" dirty="0"/>
              <a:t>	- </a:t>
            </a:r>
            <a:r>
              <a:rPr lang="nb-NO" sz="1400" dirty="0" err="1"/>
              <a:t>Syntax</a:t>
            </a:r>
            <a:br>
              <a:rPr lang="nb-NO" sz="1400" dirty="0"/>
            </a:br>
            <a:r>
              <a:rPr lang="nb-NO" sz="1400" dirty="0"/>
              <a:t>	- Viktige punkter</a:t>
            </a:r>
            <a:br>
              <a:rPr lang="nb-NO" sz="1400" dirty="0"/>
            </a:br>
            <a:r>
              <a:rPr lang="nb-NO" sz="1400" dirty="0"/>
              <a:t>	- </a:t>
            </a:r>
            <a:r>
              <a:rPr lang="nb-NO" sz="1400" dirty="0" err="1"/>
              <a:t>Shortcuts</a:t>
            </a:r>
            <a:r>
              <a:rPr lang="nb-NO" sz="1400" dirty="0"/>
              <a:t> for bedre kode</a:t>
            </a:r>
            <a:br>
              <a:rPr lang="nb-NO" sz="1400" dirty="0"/>
            </a:br>
            <a:r>
              <a:rPr lang="nb-NO" sz="1400" dirty="0"/>
              <a:t>	- Dos &amp; </a:t>
            </a:r>
            <a:r>
              <a:rPr lang="nb-NO" sz="1400" dirty="0" err="1"/>
              <a:t>Don’ts</a:t>
            </a:r>
            <a:endParaRPr lang="nb-NO" sz="1400" dirty="0"/>
          </a:p>
          <a:p>
            <a:r>
              <a:rPr lang="nb-NO" sz="1900" dirty="0"/>
              <a:t>Kryssplattform</a:t>
            </a:r>
            <a:br>
              <a:rPr lang="nb-NO" sz="1900" dirty="0"/>
            </a:br>
            <a:r>
              <a:rPr lang="nb-NO" sz="1900" dirty="0"/>
              <a:t>	</a:t>
            </a:r>
            <a:r>
              <a:rPr lang="nb-NO" sz="1400" dirty="0"/>
              <a:t>- Positive/Negative sider</a:t>
            </a:r>
            <a:endParaRPr lang="nb-NO" sz="1900" dirty="0"/>
          </a:p>
          <a:p>
            <a:r>
              <a:rPr lang="nb-NO" dirty="0"/>
              <a:t>React Native</a:t>
            </a:r>
            <a:br>
              <a:rPr lang="nb-NO" dirty="0"/>
            </a:br>
            <a:r>
              <a:rPr lang="nb-NO" dirty="0"/>
              <a:t>	</a:t>
            </a:r>
            <a:r>
              <a:rPr lang="nb-NO" sz="1400" dirty="0"/>
              <a:t>- Oppbygning</a:t>
            </a:r>
            <a:br>
              <a:rPr lang="nb-NO" sz="1400" dirty="0"/>
            </a:br>
            <a:r>
              <a:rPr lang="nb-NO" sz="1400" dirty="0"/>
              <a:t>	- Komponenter</a:t>
            </a:r>
            <a:br>
              <a:rPr lang="nb-NO" sz="1400" dirty="0"/>
            </a:br>
            <a:r>
              <a:rPr lang="nb-NO" sz="1400" dirty="0"/>
              <a:t>	- State/Props/Hooks</a:t>
            </a:r>
            <a:br>
              <a:rPr lang="nb-NO" sz="1400" dirty="0"/>
            </a:br>
            <a:r>
              <a:rPr lang="nb-NO" sz="1400" dirty="0"/>
              <a:t>	- </a:t>
            </a:r>
            <a:r>
              <a:rPr lang="nb-NO" sz="1400" dirty="0" err="1"/>
              <a:t>useContext</a:t>
            </a:r>
            <a:br>
              <a:rPr lang="nb-NO" sz="1400" dirty="0"/>
            </a:br>
            <a:r>
              <a:rPr lang="nb-NO" sz="1400" dirty="0"/>
              <a:t>	- Eksterne kall</a:t>
            </a:r>
            <a:br>
              <a:rPr lang="nb-NO" sz="1400" dirty="0"/>
            </a:br>
            <a:r>
              <a:rPr lang="nb-NO" sz="1400" dirty="0"/>
              <a:t>	- Dos &amp; </a:t>
            </a:r>
            <a:r>
              <a:rPr lang="nb-NO" sz="1400" dirty="0" err="1"/>
              <a:t>Dont’ts</a:t>
            </a:r>
            <a:endParaRPr lang="nb-NO" sz="1400" dirty="0"/>
          </a:p>
          <a:p>
            <a:r>
              <a:rPr lang="en-US" dirty="0"/>
              <a:t>Tailwind CSS</a:t>
            </a:r>
          </a:p>
          <a:p>
            <a:r>
              <a:rPr lang="en-US" dirty="0"/>
              <a:t>Firebase</a:t>
            </a:r>
            <a:br>
              <a:rPr lang="en-US" dirty="0"/>
            </a:br>
            <a:r>
              <a:rPr lang="en-US" sz="1400" dirty="0"/>
              <a:t>	- </a:t>
            </a:r>
            <a:r>
              <a:rPr lang="en-US" sz="1400" dirty="0" err="1"/>
              <a:t>Hva</a:t>
            </a:r>
            <a:r>
              <a:rPr lang="en-US" sz="1400" dirty="0"/>
              <a:t> er firebase?</a:t>
            </a:r>
            <a:br>
              <a:rPr lang="en-US" sz="1400" dirty="0"/>
            </a:br>
            <a:r>
              <a:rPr lang="en-US" sz="1400" dirty="0"/>
              <a:t>	- </a:t>
            </a:r>
            <a:r>
              <a:rPr lang="en-US" sz="1400" dirty="0" err="1"/>
              <a:t>Oppsett</a:t>
            </a:r>
            <a:r>
              <a:rPr lang="en-US" sz="1400" dirty="0"/>
              <a:t> demo </a:t>
            </a:r>
            <a:r>
              <a:rPr lang="en-US" sz="1400" dirty="0" err="1"/>
              <a:t>igjen</a:t>
            </a:r>
            <a:r>
              <a:rPr lang="en-US" sz="1400" dirty="0"/>
              <a:t>?</a:t>
            </a:r>
            <a:endParaRPr lang="en-US" dirty="0"/>
          </a:p>
          <a:p>
            <a:r>
              <a:rPr lang="en-US" dirty="0" err="1"/>
              <a:t>Eksamen</a:t>
            </a:r>
            <a:r>
              <a:rPr lang="en-US" dirty="0"/>
              <a:t> :O</a:t>
            </a:r>
          </a:p>
          <a:p>
            <a:r>
              <a:rPr lang="en-US" dirty="0" err="1"/>
              <a:t>Spørsmål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– </a:t>
            </a:r>
            <a:r>
              <a:rPr lang="en-US" sz="1600" dirty="0" err="1"/>
              <a:t>Oppbyggning</a:t>
            </a:r>
            <a:endParaRPr lang="en-US" dirty="0"/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8868" y="2087326"/>
            <a:ext cx="7763295" cy="3633047"/>
          </a:xfrm>
        </p:spPr>
        <p:txBody>
          <a:bodyPr>
            <a:normAutofit/>
          </a:bodyPr>
          <a:lstStyle/>
          <a:p>
            <a:r>
              <a:rPr lang="nb-NO" dirty="0"/>
              <a:t>Mappestruktur (live demo)</a:t>
            </a:r>
          </a:p>
          <a:p>
            <a:r>
              <a:rPr lang="nb-NO" dirty="0"/>
              <a:t>Alt går igjennom </a:t>
            </a:r>
            <a:r>
              <a:rPr lang="nb-NO" dirty="0" err="1"/>
              <a:t>App.tsx</a:t>
            </a:r>
            <a:endParaRPr lang="nb-NO" dirty="0"/>
          </a:p>
          <a:p>
            <a:r>
              <a:rPr lang="nb-NO" dirty="0"/>
              <a:t>&lt;</a:t>
            </a:r>
            <a:r>
              <a:rPr lang="nb-NO" dirty="0" err="1"/>
              <a:t>View</a:t>
            </a:r>
            <a:r>
              <a:rPr lang="nb-NO" dirty="0"/>
              <a:t>&gt;, &lt;</a:t>
            </a:r>
            <a:r>
              <a:rPr lang="nb-NO" dirty="0" err="1"/>
              <a:t>Text</a:t>
            </a:r>
            <a:r>
              <a:rPr lang="nb-NO" dirty="0"/>
              <a:t>&gt;, &lt;</a:t>
            </a:r>
            <a:r>
              <a:rPr lang="nb-NO" dirty="0" err="1"/>
              <a:t>TouchableOpacity</a:t>
            </a:r>
            <a:r>
              <a:rPr lang="nb-NO" dirty="0"/>
              <a:t>&gt; etc.</a:t>
            </a:r>
          </a:p>
          <a:p>
            <a:r>
              <a:rPr lang="nb-NO" dirty="0" err="1"/>
              <a:t>Navigation</a:t>
            </a:r>
            <a:endParaRPr lang="nb-NO" dirty="0"/>
          </a:p>
          <a:p>
            <a:r>
              <a:rPr lang="nb-NO" dirty="0"/>
              <a:t>State management</a:t>
            </a:r>
          </a:p>
          <a:p>
            <a:r>
              <a:rPr lang="nb-NO" dirty="0"/>
              <a:t>Styling</a:t>
            </a:r>
          </a:p>
          <a:p>
            <a:r>
              <a:rPr lang="nb-NO" dirty="0"/>
              <a:t>Hooks</a:t>
            </a:r>
          </a:p>
          <a:p>
            <a:r>
              <a:rPr lang="nb-NO" dirty="0"/>
              <a:t>Eksterne kall</a:t>
            </a:r>
          </a:p>
          <a:p>
            <a:r>
              <a:rPr lang="nb-NO" dirty="0"/>
              <a:t>Expo</a:t>
            </a:r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</p:spTree>
    <p:extLst>
      <p:ext uri="{BB962C8B-B14F-4D97-AF65-F5344CB8AC3E}">
        <p14:creationId xmlns:p14="http://schemas.microsoft.com/office/powerpoint/2010/main" val="119887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– </a:t>
            </a:r>
            <a:r>
              <a:rPr lang="en-US" sz="1600" dirty="0" err="1"/>
              <a:t>Komponenter</a:t>
            </a:r>
            <a:r>
              <a:rPr lang="en-US" sz="1600" dirty="0"/>
              <a:t>, state, props</a:t>
            </a:r>
            <a:endParaRPr lang="en-US" dirty="0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34B640F1-1728-BE89-75E4-226240670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2639" y="2033701"/>
            <a:ext cx="4281361" cy="1633260"/>
          </a:xfrm>
        </p:spPr>
      </p:pic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654FECC3-B035-AE4E-8FAE-5635855A3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91" y="2033701"/>
            <a:ext cx="4437811" cy="40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– </a:t>
            </a:r>
            <a:r>
              <a:rPr lang="en-US" sz="1600" dirty="0"/>
              <a:t>Hooks</a:t>
            </a:r>
            <a:br>
              <a:rPr lang="en-US" sz="1600" dirty="0"/>
            </a:br>
            <a:r>
              <a:rPr lang="en-US" sz="1600" dirty="0"/>
              <a:t>                                   </a:t>
            </a:r>
            <a:r>
              <a:rPr lang="en-US" sz="1600" dirty="0" err="1"/>
              <a:t>Eksterne</a:t>
            </a:r>
            <a:r>
              <a:rPr lang="en-US" sz="1600" dirty="0"/>
              <a:t> </a:t>
            </a:r>
            <a:r>
              <a:rPr lang="en-US" sz="1600" dirty="0" err="1"/>
              <a:t>kall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925D7AF-A5BB-B3D8-2539-A1AF535EE3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B8130682-DB05-7DC5-8668-5CDF88DB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05" y="625148"/>
            <a:ext cx="4107223" cy="614758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FE9AE2D-9C63-9CB9-6E28-A1C9F845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372" y="1459822"/>
            <a:ext cx="4455042" cy="34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1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</a:t>
            </a:r>
            <a:br>
              <a:rPr lang="en-US" dirty="0"/>
            </a:br>
            <a:r>
              <a:rPr lang="en-US" sz="1600" dirty="0"/>
              <a:t>context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3623403-B51B-3B2E-3EF6-BA99D4007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A7AF424-0333-E96F-D764-FF94F60E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9" y="0"/>
            <a:ext cx="4353400" cy="68580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F2C1F441-D0A2-781F-6D47-7B4D0AA4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3" y="1873365"/>
            <a:ext cx="3630021" cy="1477761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577F56AC-11FC-B43B-5B14-A0327F6C7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523" y="3506500"/>
            <a:ext cx="4208523" cy="26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713B3CA5-4CBA-3FCE-835B-DF19898F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66" y="2349430"/>
            <a:ext cx="3983185" cy="1856929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21856" y="4303853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7152BB10-C6A4-DF4D-045D-C7EE8953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966" y="4647191"/>
            <a:ext cx="4357907" cy="2168494"/>
          </a:xfrm>
          <a:prstGeom prst="rect">
            <a:avLst/>
          </a:prstGeom>
        </p:spPr>
      </p:pic>
      <p:sp>
        <p:nvSpPr>
          <p:cNvPr id="18" name="TekstSylinder 17">
            <a:extLst>
              <a:ext uri="{FF2B5EF4-FFF2-40B4-BE49-F238E27FC236}">
                <a16:creationId xmlns:a16="http://schemas.microsoft.com/office/drawing/2014/main" id="{430BD30C-518B-563F-C49B-4155C1B0BDBA}"/>
              </a:ext>
            </a:extLst>
          </p:cNvPr>
          <p:cNvSpPr txBox="1"/>
          <p:nvPr/>
        </p:nvSpPr>
        <p:spPr>
          <a:xfrm>
            <a:off x="8013286" y="2487959"/>
            <a:ext cx="365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Hold komponenter korte og konsise.</a:t>
            </a:r>
            <a:br>
              <a:rPr lang="nb-NO" dirty="0"/>
            </a:br>
            <a:br>
              <a:rPr lang="nb-NO" dirty="0"/>
            </a:br>
            <a:r>
              <a:rPr lang="nb-NO" dirty="0"/>
              <a:t>Less is </a:t>
            </a:r>
            <a:r>
              <a:rPr lang="nb-NO" dirty="0" err="1"/>
              <a:t>better</a:t>
            </a:r>
            <a:r>
              <a:rPr lang="nb-NO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2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21856" y="4303853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091151D-8433-6032-D306-770663FA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92" y="2349430"/>
            <a:ext cx="5868219" cy="184810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3D6C2E1-DD33-49C5-9582-BB242D73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792" y="4796040"/>
            <a:ext cx="503942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86395" y="4379236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430BD30C-518B-563F-C49B-4155C1B0BDBA}"/>
              </a:ext>
            </a:extLst>
          </p:cNvPr>
          <p:cNvSpPr txBox="1"/>
          <p:nvPr/>
        </p:nvSpPr>
        <p:spPr>
          <a:xfrm>
            <a:off x="8013286" y="2487959"/>
            <a:ext cx="420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Lag alltid props med logisk navn i samme fil</a:t>
            </a:r>
          </a:p>
          <a:p>
            <a:r>
              <a:rPr lang="nb-NO" dirty="0"/>
              <a:t>som komponenten som skal bruke de.</a:t>
            </a: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06080E3-DFA2-6F27-C2F7-FD6D35F4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70" y="2319199"/>
            <a:ext cx="3887137" cy="206003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D00165D-3D2C-FDF8-91E5-8CE7FA5D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40" y="4826722"/>
            <a:ext cx="408679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21856" y="3446712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0D6BC86-9AC0-048E-9B00-FECF8B3D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93" y="4049986"/>
            <a:ext cx="3503019" cy="2726034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099AA119-A7E3-31E2-AB8F-38339EFCB143}"/>
              </a:ext>
            </a:extLst>
          </p:cNvPr>
          <p:cNvSpPr txBox="1"/>
          <p:nvPr/>
        </p:nvSpPr>
        <p:spPr>
          <a:xfrm>
            <a:off x="3745820" y="2672625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TAILWIND!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0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21856" y="4426611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1DFCE7D-8C63-002D-4F1D-BE760659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80" y="1980098"/>
            <a:ext cx="3285348" cy="2252596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04DA35C2-F165-F300-5335-AA267BA0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780" y="4334103"/>
            <a:ext cx="3334135" cy="24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  <a:br>
              <a:rPr lang="en-US" dirty="0"/>
            </a:br>
            <a:r>
              <a:rPr lang="en-US" sz="1400" dirty="0"/>
              <a:t>Dos and don’ts</a:t>
            </a:r>
            <a:endParaRPr lang="en-US" dirty="0"/>
          </a:p>
        </p:txBody>
      </p:sp>
      <p:pic>
        <p:nvPicPr>
          <p:cNvPr id="7" name="Plassholder for innhold 6" descr="Et bilde som inneholder Grafikk, Font, logo, symbol&#10;&#10;Automatisk generert beskrivelse">
            <a:extLst>
              <a:ext uri="{FF2B5EF4-FFF2-40B4-BE49-F238E27FC236}">
                <a16:creationId xmlns:a16="http://schemas.microsoft.com/office/drawing/2014/main" id="{5EBB143B-4CA8-8CF3-A988-09FB73C80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00" y="2672625"/>
            <a:ext cx="3755032" cy="2467386"/>
          </a:xfr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FE380306-6DD9-3E03-9FBA-85C55150EBE5}"/>
              </a:ext>
            </a:extLst>
          </p:cNvPr>
          <p:cNvSpPr txBox="1"/>
          <p:nvPr/>
        </p:nvSpPr>
        <p:spPr>
          <a:xfrm>
            <a:off x="3321856" y="198009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Do</a:t>
            </a:r>
            <a:endParaRPr lang="en-US" dirty="0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4047CEA-2EA0-DAC9-02D1-267F855553B5}"/>
              </a:ext>
            </a:extLst>
          </p:cNvPr>
          <p:cNvSpPr txBox="1"/>
          <p:nvPr/>
        </p:nvSpPr>
        <p:spPr>
          <a:xfrm>
            <a:off x="3321856" y="4426611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Don’t</a:t>
            </a:r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745E20-B6E5-BD6E-ACC2-4D66C3EC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01" y="1980098"/>
            <a:ext cx="5266545" cy="2268264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C9EF73BA-6949-19FD-0C85-B0B9677E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07" y="4426611"/>
            <a:ext cx="614448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2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 err="1"/>
              <a:t>Hvorfor</a:t>
            </a:r>
            <a:r>
              <a:rPr lang="en-US" sz="1600" dirty="0"/>
              <a:t>?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7514" y="2228003"/>
            <a:ext cx="7763295" cy="3633047"/>
          </a:xfrm>
        </p:spPr>
        <p:txBody>
          <a:bodyPr/>
          <a:lstStyle/>
          <a:p>
            <a:r>
              <a:rPr lang="nb-NO" dirty="0"/>
              <a:t>Introduserer typer til JavaScript</a:t>
            </a:r>
          </a:p>
          <a:p>
            <a:r>
              <a:rPr lang="nb-NO" dirty="0"/>
              <a:t>Enklere å vedlikeholde</a:t>
            </a:r>
          </a:p>
          <a:p>
            <a:r>
              <a:rPr lang="nb-NO" dirty="0"/>
              <a:t>Typer er god dokumentasjon i seg selv</a:t>
            </a:r>
          </a:p>
          <a:p>
            <a:r>
              <a:rPr lang="nb-NO" dirty="0"/>
              <a:t>Finner feil før run-time</a:t>
            </a:r>
          </a:p>
          <a:p>
            <a:r>
              <a:rPr lang="nb-NO" dirty="0"/>
              <a:t>Bedre sikkerhet grunnet færre </a:t>
            </a:r>
            <a:r>
              <a:rPr lang="nb-NO" dirty="0" err="1"/>
              <a:t>bugs</a:t>
            </a:r>
            <a:endParaRPr lang="nb-NO" dirty="0"/>
          </a:p>
          <a:p>
            <a:r>
              <a:rPr lang="nb-NO" dirty="0"/>
              <a:t>Mange eksterne biblioteker / enormt støtte utad</a:t>
            </a:r>
          </a:p>
          <a:p>
            <a:r>
              <a:rPr lang="nb-NO" dirty="0" err="1"/>
              <a:t>Backet</a:t>
            </a:r>
            <a:r>
              <a:rPr lang="nb-NO" dirty="0"/>
              <a:t> av Microsoft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Tailwind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7" name="Plassholder for innhold 7">
            <a:extLst>
              <a:ext uri="{FF2B5EF4-FFF2-40B4-BE49-F238E27FC236}">
                <a16:creationId xmlns:a16="http://schemas.microsoft.com/office/drawing/2014/main" id="{BB287918-D109-6A00-375B-83D71DFDB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8632" y="1990128"/>
            <a:ext cx="7763295" cy="3832174"/>
          </a:xfrm>
        </p:spPr>
        <p:txBody>
          <a:bodyPr>
            <a:normAutofit/>
          </a:bodyPr>
          <a:lstStyle/>
          <a:p>
            <a:r>
              <a:rPr lang="nb-NO" dirty="0"/>
              <a:t>Skriv mindre CSS, bruk hjelpeklasser i stedet</a:t>
            </a:r>
          </a:p>
          <a:p>
            <a:r>
              <a:rPr lang="nb-NO" dirty="0"/>
              <a:t>Konfigureres relativt enkelt til prosjektet (ref. vi fikk det til)</a:t>
            </a:r>
          </a:p>
          <a:p>
            <a:r>
              <a:rPr lang="nb-NO" dirty="0"/>
              <a:t>Out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, men også veldig </a:t>
            </a:r>
            <a:r>
              <a:rPr lang="nb-NO" dirty="0" err="1"/>
              <a:t>customizable</a:t>
            </a:r>
            <a:endParaRPr lang="nb-NO" dirty="0"/>
          </a:p>
          <a:p>
            <a:r>
              <a:rPr lang="nb-NO" dirty="0"/>
              <a:t>Effektiviserer utvikling</a:t>
            </a:r>
          </a:p>
          <a:p>
            <a:r>
              <a:rPr lang="nb-NO" dirty="0"/>
              <a:t>Spiller godt sammen med eksisterende komponenter i React Native</a:t>
            </a:r>
          </a:p>
          <a:p>
            <a:r>
              <a:rPr lang="nb-NO" dirty="0"/>
              <a:t>Optimaliseres i bakgrunn til CSS-regler</a:t>
            </a:r>
          </a:p>
          <a:p>
            <a:r>
              <a:rPr lang="nb-NO" dirty="0"/>
              <a:t>Uendelig med ressurser, og en helt enormt bra dokumentasjon på nett</a:t>
            </a:r>
          </a:p>
          <a:p>
            <a:r>
              <a:rPr lang="nb-NO" dirty="0"/>
              <a:t>Aldri bruk </a:t>
            </a:r>
            <a:r>
              <a:rPr lang="nb-NO" dirty="0" err="1"/>
              <a:t>StyleSheet</a:t>
            </a:r>
            <a:r>
              <a:rPr lang="nb-NO" dirty="0"/>
              <a:t> igjen :P</a:t>
            </a:r>
          </a:p>
        </p:txBody>
      </p:sp>
      <p:pic>
        <p:nvPicPr>
          <p:cNvPr id="6" name="Plassholder for innhold 5" descr="Et bilde som inneholder Font, Grafikk, logo, grafisk design&#10;&#10;Automatisk generert beskrivelse">
            <a:extLst>
              <a:ext uri="{FF2B5EF4-FFF2-40B4-BE49-F238E27FC236}">
                <a16:creationId xmlns:a16="http://schemas.microsoft.com/office/drawing/2014/main" id="{B18AF636-C07A-EF24-D667-C0000C5EC2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0073" y="3060173"/>
            <a:ext cx="3045750" cy="1692083"/>
          </a:xfrm>
        </p:spPr>
      </p:pic>
    </p:spTree>
    <p:extLst>
      <p:ext uri="{BB962C8B-B14F-4D97-AF65-F5344CB8AC3E}">
        <p14:creationId xmlns:p14="http://schemas.microsoft.com/office/powerpoint/2010/main" val="2221834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Tailwind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7" name="Plassholder for innhold 7">
            <a:extLst>
              <a:ext uri="{FF2B5EF4-FFF2-40B4-BE49-F238E27FC236}">
                <a16:creationId xmlns:a16="http://schemas.microsoft.com/office/drawing/2014/main" id="{BB287918-D109-6A00-375B-83D71DFDB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628" y="1976061"/>
            <a:ext cx="7763295" cy="3832174"/>
          </a:xfrm>
        </p:spPr>
        <p:txBody>
          <a:bodyPr>
            <a:normAutofit/>
          </a:bodyPr>
          <a:lstStyle/>
          <a:p>
            <a:r>
              <a:rPr lang="nb-NO" dirty="0" err="1"/>
              <a:t>Skybasert</a:t>
            </a:r>
            <a:r>
              <a:rPr lang="nb-NO" dirty="0"/>
              <a:t> plattform utviklet av Google</a:t>
            </a:r>
          </a:p>
          <a:p>
            <a:r>
              <a:rPr lang="nb-NO" dirty="0" err="1"/>
              <a:t>Firestore</a:t>
            </a:r>
            <a:r>
              <a:rPr lang="nb-NO" dirty="0"/>
              <a:t>,  Realtime database, </a:t>
            </a:r>
            <a:r>
              <a:rPr lang="nb-NO" dirty="0" err="1"/>
              <a:t>Authentication</a:t>
            </a:r>
            <a:r>
              <a:rPr lang="nb-NO" dirty="0"/>
              <a:t>, </a:t>
            </a:r>
            <a:r>
              <a:rPr lang="nb-NO" dirty="0" err="1"/>
              <a:t>Cloud</a:t>
            </a:r>
            <a:r>
              <a:rPr lang="nb-NO" dirty="0"/>
              <a:t> Storage (bilder etc.)</a:t>
            </a:r>
          </a:p>
          <a:p>
            <a:r>
              <a:rPr lang="nb-NO" dirty="0"/>
              <a:t>Svært enkelt å forstå</a:t>
            </a:r>
          </a:p>
          <a:p>
            <a:r>
              <a:rPr lang="nb-NO" dirty="0"/>
              <a:t>God ytelse</a:t>
            </a:r>
          </a:p>
          <a:p>
            <a:r>
              <a:rPr lang="nb-NO" dirty="0"/>
              <a:t>Støttes av alle plattformer</a:t>
            </a:r>
          </a:p>
          <a:p>
            <a:r>
              <a:rPr lang="nb-NO" dirty="0"/>
              <a:t>God sikkerhet</a:t>
            </a:r>
          </a:p>
          <a:p>
            <a:r>
              <a:rPr lang="nb-NO" dirty="0"/>
              <a:t>Gratis (i hvert fall for hobbyprosjekter)</a:t>
            </a:r>
          </a:p>
          <a:p>
            <a:endParaRPr lang="nb-NO" dirty="0"/>
          </a:p>
          <a:p>
            <a:r>
              <a:rPr lang="nb-NO" dirty="0">
                <a:solidFill>
                  <a:srgbClr val="FF0000"/>
                </a:solidFill>
              </a:rPr>
              <a:t>Litt krig å få satt opp perfekt for React Native (spesielt Expo)</a:t>
            </a:r>
          </a:p>
        </p:txBody>
      </p:sp>
      <p:pic>
        <p:nvPicPr>
          <p:cNvPr id="11" name="Plassholder for innhold 10" descr="Et bilde som inneholder gul&#10;&#10;Automatisk generert beskrivelse">
            <a:extLst>
              <a:ext uri="{FF2B5EF4-FFF2-40B4-BE49-F238E27FC236}">
                <a16:creationId xmlns:a16="http://schemas.microsoft.com/office/drawing/2014/main" id="{B7BA4BF2-EB0A-C6FB-229E-496B58516C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1875" y="3232324"/>
            <a:ext cx="3512673" cy="987939"/>
          </a:xfrm>
        </p:spPr>
      </p:pic>
    </p:spTree>
    <p:extLst>
      <p:ext uri="{BB962C8B-B14F-4D97-AF65-F5344CB8AC3E}">
        <p14:creationId xmlns:p14="http://schemas.microsoft.com/office/powerpoint/2010/main" val="394012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EKsamen</a:t>
            </a:r>
            <a:r>
              <a:rPr lang="en-US" dirty="0"/>
              <a:t>!?</a:t>
            </a:r>
          </a:p>
        </p:txBody>
      </p:sp>
      <p:pic>
        <p:nvPicPr>
          <p:cNvPr id="7" name="Plassholder for innhold 6" descr="Et bilde som inneholder klær, person, innendørs, møbler&#10;&#10;Automatisk generert beskrivelse">
            <a:extLst>
              <a:ext uri="{FF2B5EF4-FFF2-40B4-BE49-F238E27FC236}">
                <a16:creationId xmlns:a16="http://schemas.microsoft.com/office/drawing/2014/main" id="{8C8F4DB5-D243-77DF-5FA0-1C1863F50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7571" y="1892452"/>
            <a:ext cx="4628518" cy="4499880"/>
          </a:xfr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FFFFFF"/>
                </a:solidFill>
              </a:rPr>
              <a:t>spørsmål!?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nb-NO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Takk</a:t>
            </a:r>
            <a:r>
              <a:rPr lang="en-US" dirty="0">
                <a:solidFill>
                  <a:schemeClr val="bg2"/>
                </a:solidFill>
              </a:rPr>
              <a:t> for meg &lt;3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Bilde 5" descr="Et bilde som inneholder tekst, display, skjermbilde, Displayenhet&#10;&#10;Automatisk generert beskrivelse">
            <a:extLst>
              <a:ext uri="{FF2B5EF4-FFF2-40B4-BE49-F238E27FC236}">
                <a16:creationId xmlns:a16="http://schemas.microsoft.com/office/drawing/2014/main" id="{884F474C-CA4E-2B70-7851-8B8B9C235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27" y="1043368"/>
            <a:ext cx="4923453" cy="49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86587"/>
            <a:ext cx="7763295" cy="36859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Enkle typer </a:t>
            </a:r>
            <a:r>
              <a:rPr lang="nb-NO" sz="1400" dirty="0"/>
              <a:t>(</a:t>
            </a:r>
            <a:r>
              <a:rPr lang="nb-NO" sz="1400" dirty="0" err="1"/>
              <a:t>number</a:t>
            </a:r>
            <a:r>
              <a:rPr lang="nb-NO" sz="1400" dirty="0"/>
              <a:t>, </a:t>
            </a:r>
            <a:r>
              <a:rPr lang="nb-NO" sz="1400" dirty="0" err="1"/>
              <a:t>string</a:t>
            </a:r>
            <a:r>
              <a:rPr lang="nb-NO" sz="1400" dirty="0"/>
              <a:t>, </a:t>
            </a:r>
            <a:r>
              <a:rPr lang="nb-NO" sz="1400" dirty="0" err="1"/>
              <a:t>boolean</a:t>
            </a:r>
            <a:r>
              <a:rPr lang="nb-NO" sz="1400" dirty="0"/>
              <a:t>, </a:t>
            </a:r>
            <a:r>
              <a:rPr lang="nb-NO" sz="1400" dirty="0" err="1"/>
              <a:t>any</a:t>
            </a:r>
            <a:r>
              <a:rPr lang="nb-NO" sz="1400" dirty="0"/>
              <a:t>)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6B4CB5-089A-72B6-58FF-55F001A8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21" y="2470208"/>
            <a:ext cx="3737282" cy="116629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874CCAB-540E-FFC6-AB08-01DBAA42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375" y="2480970"/>
            <a:ext cx="4162075" cy="116335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082F1456-8F4B-95AC-01E5-8A934ECD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622" y="3796724"/>
            <a:ext cx="4657084" cy="194681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9DEE8A19-6736-17B9-35FF-6E63BC9DA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646" y="3780076"/>
            <a:ext cx="3677163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7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86587"/>
            <a:ext cx="7763295" cy="36859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Enkle typer </a:t>
            </a:r>
            <a:r>
              <a:rPr lang="nb-NO" sz="1400" dirty="0"/>
              <a:t>(</a:t>
            </a:r>
            <a:r>
              <a:rPr lang="nb-NO" sz="1400" dirty="0" err="1"/>
              <a:t>array</a:t>
            </a:r>
            <a:r>
              <a:rPr lang="nb-NO" sz="1400" dirty="0"/>
              <a:t>, </a:t>
            </a:r>
            <a:r>
              <a:rPr lang="nb-NO" sz="1400" dirty="0" err="1"/>
              <a:t>tuple</a:t>
            </a:r>
            <a:r>
              <a:rPr lang="nb-NO" sz="1400" dirty="0"/>
              <a:t>, </a:t>
            </a:r>
            <a:r>
              <a:rPr lang="nb-NO" sz="1400" dirty="0" err="1"/>
              <a:t>enum</a:t>
            </a:r>
            <a:r>
              <a:rPr lang="nb-NO" sz="1400" dirty="0"/>
              <a:t>)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572E2E-37E3-EACC-A508-0A7102EB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98" y="2455184"/>
            <a:ext cx="5544324" cy="1314633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206CA86B-E79F-5C56-125D-CB139CEB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398" y="3830752"/>
            <a:ext cx="5601482" cy="800212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EC43D6AA-30F8-290E-0206-5449AB90F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398" y="4691899"/>
            <a:ext cx="400105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86587"/>
            <a:ext cx="7763295" cy="368597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Egne typer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E6DA060-0047-1E10-48D7-08C599CA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322" y="2534728"/>
            <a:ext cx="3381847" cy="344853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3A43546B-E6EC-2B59-7F8F-E99E76E29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370" y="2534728"/>
            <a:ext cx="414395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86587"/>
            <a:ext cx="7763295" cy="368597"/>
          </a:xfrm>
        </p:spPr>
        <p:txBody>
          <a:bodyPr/>
          <a:lstStyle/>
          <a:p>
            <a:pPr marL="0" indent="0">
              <a:buNone/>
            </a:pPr>
            <a:r>
              <a:rPr lang="nb-NO" dirty="0" err="1"/>
              <a:t>Functions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326FB2F-6B5B-56AB-BE79-A666579F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44" y="2532913"/>
            <a:ext cx="5050928" cy="188479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AF1344D4-2CC6-F566-0D27-F43B66C85FCA}"/>
              </a:ext>
            </a:extLst>
          </p:cNvPr>
          <p:cNvSpPr txBox="1"/>
          <p:nvPr/>
        </p:nvSpPr>
        <p:spPr>
          <a:xfrm>
            <a:off x="9256542" y="2904978"/>
            <a:ext cx="278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Spiller ingen rolle, men hold</a:t>
            </a:r>
            <a:br>
              <a:rPr lang="nb-NO" dirty="0"/>
            </a:br>
            <a:r>
              <a:rPr lang="nb-NO" dirty="0"/>
              <a:t>deg til én!!!</a:t>
            </a:r>
            <a:endParaRPr lang="en-US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CBE45FE-25A7-22F1-EAED-DE973E4DE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943" y="4481694"/>
            <a:ext cx="6021599" cy="513205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F777E9DA-B9D8-3448-1AF3-509932918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43" y="5129835"/>
            <a:ext cx="368668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44756"/>
            <a:ext cx="7763295" cy="367853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Type </a:t>
            </a:r>
            <a:r>
              <a:rPr lang="nb-NO" dirty="0" err="1"/>
              <a:t>assertion</a:t>
            </a:r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ECA21CC-EE17-A7B8-6C3F-217BFE00C82F}"/>
              </a:ext>
            </a:extLst>
          </p:cNvPr>
          <p:cNvSpPr txBox="1"/>
          <p:nvPr/>
        </p:nvSpPr>
        <p:spPr>
          <a:xfrm>
            <a:off x="7828670" y="2497015"/>
            <a:ext cx="362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Pass opp! Du sier til kompilatoren: «Stol på meg, jeg vet hva jeg gjør!»</a:t>
            </a:r>
            <a:endParaRPr lang="en-US" dirty="0"/>
          </a:p>
        </p:txBody>
      </p:sp>
      <p:sp>
        <p:nvSpPr>
          <p:cNvPr id="10" name="Plassholder for innhold 7">
            <a:extLst>
              <a:ext uri="{FF2B5EF4-FFF2-40B4-BE49-F238E27FC236}">
                <a16:creationId xmlns:a16="http://schemas.microsoft.com/office/drawing/2014/main" id="{C5E6AFCB-1D74-5454-16CB-D7BF0C0D8539}"/>
              </a:ext>
            </a:extLst>
          </p:cNvPr>
          <p:cNvSpPr txBox="1">
            <a:spLocks/>
          </p:cNvSpPr>
          <p:nvPr/>
        </p:nvSpPr>
        <p:spPr>
          <a:xfrm>
            <a:off x="3305907" y="4128868"/>
            <a:ext cx="7763295" cy="1916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12" name="Plassholder for innhold 7">
            <a:extLst>
              <a:ext uri="{FF2B5EF4-FFF2-40B4-BE49-F238E27FC236}">
                <a16:creationId xmlns:a16="http://schemas.microsoft.com/office/drawing/2014/main" id="{91A41B2E-382B-3D1D-EC12-F3933766C4CF}"/>
              </a:ext>
            </a:extLst>
          </p:cNvPr>
          <p:cNvSpPr txBox="1">
            <a:spLocks/>
          </p:cNvSpPr>
          <p:nvPr/>
        </p:nvSpPr>
        <p:spPr>
          <a:xfrm>
            <a:off x="3847514" y="2228003"/>
            <a:ext cx="7763295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FD163091-F0B1-E559-2D8C-1C4D0CB6E243}"/>
              </a:ext>
            </a:extLst>
          </p:cNvPr>
          <p:cNvSpPr txBox="1"/>
          <p:nvPr/>
        </p:nvSpPr>
        <p:spPr>
          <a:xfrm>
            <a:off x="3123028" y="326677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Generics</a:t>
            </a:r>
            <a:endParaRPr lang="en-US" dirty="0"/>
          </a:p>
        </p:txBody>
      </p:sp>
      <p:pic>
        <p:nvPicPr>
          <p:cNvPr id="18" name="Bilde 17">
            <a:extLst>
              <a:ext uri="{FF2B5EF4-FFF2-40B4-BE49-F238E27FC236}">
                <a16:creationId xmlns:a16="http://schemas.microsoft.com/office/drawing/2014/main" id="{34932749-7A13-F80C-83F2-769DBA28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55" y="3653518"/>
            <a:ext cx="7516274" cy="1933845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7B6BB8F1-9FD4-E2AA-C8D2-01AB80EA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155" y="2534849"/>
            <a:ext cx="4624515" cy="609685"/>
          </a:xfrm>
          <a:prstGeom prst="rect">
            <a:avLst/>
          </a:prstGeom>
        </p:spPr>
      </p:pic>
      <p:sp>
        <p:nvSpPr>
          <p:cNvPr id="21" name="TekstSylinder 20">
            <a:extLst>
              <a:ext uri="{FF2B5EF4-FFF2-40B4-BE49-F238E27FC236}">
                <a16:creationId xmlns:a16="http://schemas.microsoft.com/office/drawing/2014/main" id="{9FA22227-5547-D16C-F7CD-E7E4F944666C}"/>
              </a:ext>
            </a:extLst>
          </p:cNvPr>
          <p:cNvSpPr txBox="1"/>
          <p:nvPr/>
        </p:nvSpPr>
        <p:spPr>
          <a:xfrm>
            <a:off x="3123028" y="5594712"/>
            <a:ext cx="631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Lar deg bruke hvilken som helst type, men er fortsatt typesikker.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7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– </a:t>
            </a:r>
            <a:r>
              <a:rPr lang="en-US" sz="1600" dirty="0"/>
              <a:t>Syntax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viktige</a:t>
            </a:r>
            <a:r>
              <a:rPr lang="en-US" sz="1600" dirty="0"/>
              <a:t> </a:t>
            </a:r>
            <a:r>
              <a:rPr lang="en-US" sz="1600" dirty="0" err="1"/>
              <a:t>punkter</a:t>
            </a:r>
            <a:endParaRPr lang="en-US" dirty="0"/>
          </a:p>
        </p:txBody>
      </p:sp>
      <p:pic>
        <p:nvPicPr>
          <p:cNvPr id="6" name="Plassholder for innhold 5" descr="Et bilde som inneholder Grafikk, logo, sirkel, Font&#10;&#10;Automatisk generert beskrivelse">
            <a:extLst>
              <a:ext uri="{FF2B5EF4-FFF2-40B4-BE49-F238E27FC236}">
                <a16:creationId xmlns:a16="http://schemas.microsoft.com/office/drawing/2014/main" id="{6C6BCBC3-5966-7C68-8A57-0E656EEFA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641" y="2086587"/>
            <a:ext cx="2491508" cy="2491508"/>
          </a:xfrm>
        </p:spPr>
      </p:pic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707D182E-FBC3-B42E-C84B-73D6CD38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3028" y="2044756"/>
            <a:ext cx="7763295" cy="367853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Eksterne kall</a:t>
            </a:r>
          </a:p>
        </p:txBody>
      </p:sp>
      <p:sp>
        <p:nvSpPr>
          <p:cNvPr id="12" name="Plassholder for innhold 7">
            <a:extLst>
              <a:ext uri="{FF2B5EF4-FFF2-40B4-BE49-F238E27FC236}">
                <a16:creationId xmlns:a16="http://schemas.microsoft.com/office/drawing/2014/main" id="{91A41B2E-382B-3D1D-EC12-F3933766C4CF}"/>
              </a:ext>
            </a:extLst>
          </p:cNvPr>
          <p:cNvSpPr txBox="1">
            <a:spLocks/>
          </p:cNvSpPr>
          <p:nvPr/>
        </p:nvSpPr>
        <p:spPr>
          <a:xfrm>
            <a:off x="3847514" y="2228003"/>
            <a:ext cx="7763295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D3532ED-6F0A-DD17-FDBA-6828B8C4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70" y="2412609"/>
            <a:ext cx="5139671" cy="43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56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286</TotalTime>
  <Words>728</Words>
  <Application>Microsoft Office PowerPoint</Application>
  <PresentationFormat>Widescreen</PresentationFormat>
  <Paragraphs>148</Paragraphs>
  <Slides>33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37" baseType="lpstr">
      <vt:lpstr>Calibri</vt:lpstr>
      <vt:lpstr>Gill Sans MT</vt:lpstr>
      <vt:lpstr>Wingdings 2</vt:lpstr>
      <vt:lpstr>Custom</vt:lpstr>
      <vt:lpstr>Tds200 oppsummering</vt:lpstr>
      <vt:lpstr>Agenda</vt:lpstr>
      <vt:lpstr>Typescript – Hvorfor?</vt:lpstr>
      <vt:lpstr>Typescript – Syntax og viktige punkter</vt:lpstr>
      <vt:lpstr>Typescript – Syntax og viktige punkter</vt:lpstr>
      <vt:lpstr>Typescript – Syntax og viktige punkter</vt:lpstr>
      <vt:lpstr>Typescript – Syntax og viktige punkter</vt:lpstr>
      <vt:lpstr>Typescript – Syntax og viktige punkter</vt:lpstr>
      <vt:lpstr>Typescript – Syntax og viktige punkter</vt:lpstr>
      <vt:lpstr>Typescript – Syntax og viktige punkter</vt:lpstr>
      <vt:lpstr>Typescript – Shortcuts for bedre kode</vt:lpstr>
      <vt:lpstr>Typescript – Shortcuts for bedre kode</vt:lpstr>
      <vt:lpstr>Typescript – Dos &amp; don’ts</vt:lpstr>
      <vt:lpstr>Typescript – Dos &amp; don’ts</vt:lpstr>
      <vt:lpstr>Typescript – Dos &amp; don’ts</vt:lpstr>
      <vt:lpstr>Typescript – Dos &amp; don’ts</vt:lpstr>
      <vt:lpstr>Typescript – Dos &amp; don’ts</vt:lpstr>
      <vt:lpstr>Typescript – Dos &amp; don’ts</vt:lpstr>
      <vt:lpstr>Kryssplattform utvikling</vt:lpstr>
      <vt:lpstr>React native – Oppbyggning</vt:lpstr>
      <vt:lpstr>React native – Komponenter, state, props</vt:lpstr>
      <vt:lpstr>React native – Hooks                                    Eksterne kall</vt:lpstr>
      <vt:lpstr>React native  context</vt:lpstr>
      <vt:lpstr>React native Dos and don’ts</vt:lpstr>
      <vt:lpstr>React native Dos and don’ts</vt:lpstr>
      <vt:lpstr>React native Dos and don’ts</vt:lpstr>
      <vt:lpstr>React native Dos and don’ts</vt:lpstr>
      <vt:lpstr>React native Dos and don’ts</vt:lpstr>
      <vt:lpstr>React native Dos and don’ts</vt:lpstr>
      <vt:lpstr>Tailwind css</vt:lpstr>
      <vt:lpstr>Tailwind css</vt:lpstr>
      <vt:lpstr>EKsamen!?</vt:lpstr>
      <vt:lpstr>spørsmål!?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Tds200 oppsummering</dc:title>
  <dc:creator>Hauk Aleksander Olaussen</dc:creator>
  <cp:lastModifiedBy>Hauk Aleksander Olaussen</cp:lastModifiedBy>
  <cp:revision>56</cp:revision>
  <dcterms:created xsi:type="dcterms:W3CDTF">2023-11-09T16:31:38Z</dcterms:created>
  <dcterms:modified xsi:type="dcterms:W3CDTF">2023-11-09T21:18:24Z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